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96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2237" y="2689323"/>
            <a:ext cx="6762749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Rhetorical Modes: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ARGUMENTATION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5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750375"/>
            <a:ext cx="7583487" cy="55412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Analyzing Your Audience: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Before writing your essay, you should analyze the characteristics, values, and interests of your audience. </a:t>
            </a:r>
            <a:r>
              <a:rPr lang="en-US" sz="3000" dirty="0">
                <a:solidFill>
                  <a:schemeClr val="tx1"/>
                </a:solidFill>
              </a:rPr>
              <a:t>Moreover, unlike persuasion, argumentation has a formal structure. 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What are your reader’s beliefs or opinions?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Is your audience friendly, neutral, skeptically neutral or hostile to your thesis?</a:t>
            </a:r>
          </a:p>
          <a:p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3545" y="190959"/>
            <a:ext cx="327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 Language and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6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750375"/>
            <a:ext cx="7583487" cy="55412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Gathering and Documenting Evidence: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All the points you make in your paper must be supported. If they are not, your audience will dismiss them as unfounded, irrelevant, or unclear.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Evidence – facts and opinions in support of your position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3545" y="190959"/>
            <a:ext cx="327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 Language and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9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031729"/>
            <a:ext cx="7583487" cy="5541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Argumentation is a process of reasoning that asserts the soundness of a debatable position, belief, or conclusion. Argumentation takes a stand – supported by evidence – and urges people to share the writer’s perspective and insights.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5120640" y="265500"/>
            <a:ext cx="379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Language and Composition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3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750375"/>
            <a:ext cx="7583487" cy="55412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Argumentation can be used to convince other people to accept (or at least acknowledge the validity of) your position, even if you cannot convince others to agree; or to question or refute a position you believe to be misguided, untrue, dangerous, or evil.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3545" y="190959"/>
            <a:ext cx="327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 Language and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77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750375"/>
            <a:ext cx="7583487" cy="55412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Understanding Argumentation and Persuasion: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Although the terms persuasion and argumentation are frequently used interchangeably, they do not mean the same thing.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*Persuasion is a general term that refers to how a writer influences an audience to </a:t>
            </a:r>
            <a:r>
              <a:rPr lang="en-US" sz="3200" dirty="0" smtClean="0">
                <a:solidFill>
                  <a:schemeClr val="tx1"/>
                </a:solidFill>
              </a:rPr>
              <a:t>adopt a belief or follow a course of action. To persuade an audience, a writer relies on various appeals – to the emotions, to reason, or to ethics.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1342" y="233162"/>
            <a:ext cx="327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 Language and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750375"/>
            <a:ext cx="7583487" cy="55412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*Argumentation is the appeal to reason. In an argument, a writer connects a series of statements so that they lead logically to a conclusion. Argumentation is different from persuasion in that it does not try to move an audience to action; its primary purpose is to demonstrate that certain ideas are valid and others are not.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3545" y="190959"/>
            <a:ext cx="327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 Language and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750375"/>
            <a:ext cx="7583487" cy="55412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</a:rPr>
              <a:t>U</a:t>
            </a:r>
            <a:r>
              <a:rPr lang="en-US" sz="3000" dirty="0" smtClean="0">
                <a:solidFill>
                  <a:schemeClr val="tx1"/>
                </a:solidFill>
              </a:rPr>
              <a:t>nlike </a:t>
            </a:r>
            <a:r>
              <a:rPr lang="en-US" sz="3000" dirty="0">
                <a:solidFill>
                  <a:schemeClr val="tx1"/>
                </a:solidFill>
              </a:rPr>
              <a:t>persuasion, argumentation has a formal </a:t>
            </a:r>
            <a:r>
              <a:rPr lang="en-US" sz="3000" dirty="0" smtClean="0">
                <a:solidFill>
                  <a:schemeClr val="tx1"/>
                </a:solidFill>
              </a:rPr>
              <a:t>structure</a:t>
            </a:r>
            <a:r>
              <a:rPr lang="en-US" sz="3000" dirty="0">
                <a:solidFill>
                  <a:schemeClr val="tx1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An argument makes points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Supplies evidence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Establishes a logical chain of reasoning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Refutes opposing arguments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Accommodates an audience’s views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3545" y="190959"/>
            <a:ext cx="327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 Language and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750375"/>
            <a:ext cx="7583487" cy="55412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*The most effective arguments combine two or more appeals: even though their primary to reason, they may also appeal to emotions.</a:t>
            </a:r>
          </a:p>
          <a:p>
            <a:pPr marL="0" indent="0"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Think of an effective argument wherein you appeal to the reader’s logic and emotions…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3545" y="190959"/>
            <a:ext cx="327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 Language and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6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63" y="750375"/>
            <a:ext cx="7954987" cy="5541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Planning an Argumentative Essay: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Taking a Stand – state the position you will argue in the form of a thesis. Make sure your thesis  is debatable. Arguing a statement of fact is pointless. </a:t>
            </a:r>
            <a:r>
              <a:rPr lang="en-US" sz="3200" dirty="0" smtClean="0">
                <a:solidFill>
                  <a:schemeClr val="tx1"/>
                </a:solidFill>
              </a:rPr>
              <a:t>Can you formulate an antithesis, a statement that asserts the opposite position, one that people will support?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3545" y="190959"/>
            <a:ext cx="327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 Language and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52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750375"/>
            <a:ext cx="7583487" cy="55412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*Thesis: Because immigrants have contributed much to the development of the United States, immigration quotas should be relaxed. </a:t>
            </a:r>
          </a:p>
          <a:p>
            <a:pPr marL="0" indent="0"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*Antithesis: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3545" y="190959"/>
            <a:ext cx="327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 Language and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66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97</TotalTime>
  <Words>521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Revolution</vt:lpstr>
      <vt:lpstr>Rhetorical Modes: ARGUMENTATION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 Jolla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What’s Next? Thinking About Life After High School</dc:title>
  <dc:creator>Carole LeCren</dc:creator>
  <cp:lastModifiedBy>LaBrucherie Michelle</cp:lastModifiedBy>
  <cp:revision>9</cp:revision>
  <dcterms:created xsi:type="dcterms:W3CDTF">2015-09-15T21:15:38Z</dcterms:created>
  <dcterms:modified xsi:type="dcterms:W3CDTF">2016-11-03T20:49:05Z</dcterms:modified>
</cp:coreProperties>
</file>